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8" r:id="rId4"/>
    <p:sldId id="260" r:id="rId5"/>
    <p:sldId id="265" r:id="rId6"/>
    <p:sldId id="266" r:id="rId7"/>
    <p:sldId id="259" r:id="rId8"/>
    <p:sldId id="263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17"/>
    <p:restoredTop sz="94669"/>
  </p:normalViewPr>
  <p:slideViewPr>
    <p:cSldViewPr snapToGrid="0" snapToObjects="1">
      <p:cViewPr varScale="1">
        <p:scale>
          <a:sx n="109" d="100"/>
          <a:sy n="109" d="100"/>
        </p:scale>
        <p:origin x="102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2414E-E314-714D-A107-A9A75A8E10DF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E78F4-4179-7B49-A241-3CACB5DB0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8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65BA-1F65-844D-9800-E477ECD19B9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FFF0-BE62-5746-8476-162E4D59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6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65BA-1F65-844D-9800-E477ECD19B9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FFF0-BE62-5746-8476-162E4D59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3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65BA-1F65-844D-9800-E477ECD19B9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FFF0-BE62-5746-8476-162E4D59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13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65BA-1F65-844D-9800-E477ECD19B9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FFF0-BE62-5746-8476-162E4D59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65BA-1F65-844D-9800-E477ECD19B9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FFF0-BE62-5746-8476-162E4D59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65BA-1F65-844D-9800-E477ECD19B9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FFF0-BE62-5746-8476-162E4D59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3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65BA-1F65-844D-9800-E477ECD19B9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FFF0-BE62-5746-8476-162E4D59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1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65BA-1F65-844D-9800-E477ECD19B9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FFF0-BE62-5746-8476-162E4D59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65BA-1F65-844D-9800-E477ECD19B9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FFF0-BE62-5746-8476-162E4D59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2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65BA-1F65-844D-9800-E477ECD19B9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FFF0-BE62-5746-8476-162E4D59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565BA-1F65-844D-9800-E477ECD19B9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8FFF0-BE62-5746-8476-162E4D59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45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565BA-1F65-844D-9800-E477ECD19B9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8FFF0-BE62-5746-8476-162E4D5908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3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Clinical Pearl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Template </a:t>
            </a:r>
          </a:p>
        </p:txBody>
      </p:sp>
    </p:spTree>
    <p:extLst>
      <p:ext uri="{BB962C8B-B14F-4D97-AF65-F5344CB8AC3E}">
        <p14:creationId xmlns:p14="http://schemas.microsoft.com/office/powerpoint/2010/main" val="908904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Should be 10 minutes in length, and no longer. The allotted time for questions is 5 minutes</a:t>
            </a:r>
          </a:p>
          <a:p>
            <a:endParaRPr lang="en-US" sz="3600" dirty="0"/>
          </a:p>
          <a:p>
            <a:r>
              <a:rPr lang="en-US" sz="3600" dirty="0"/>
              <a:t>Should have an Intro, content, and conclusion </a:t>
            </a:r>
          </a:p>
          <a:p>
            <a:endParaRPr lang="en-US" sz="3600" dirty="0"/>
          </a:p>
          <a:p>
            <a:r>
              <a:rPr lang="en-US" sz="3600" dirty="0"/>
              <a:t>May or may not be based in a patient case </a:t>
            </a:r>
          </a:p>
          <a:p>
            <a:endParaRPr lang="en-US" sz="3600" dirty="0"/>
          </a:p>
          <a:p>
            <a:r>
              <a:rPr lang="en-US" sz="3600" dirty="0"/>
              <a:t>Content should be straightforward, easy to understand and likely to be remembered </a:t>
            </a:r>
          </a:p>
        </p:txBody>
      </p:sp>
    </p:spTree>
    <p:extLst>
      <p:ext uri="{BB962C8B-B14F-4D97-AF65-F5344CB8AC3E}">
        <p14:creationId xmlns:p14="http://schemas.microsoft.com/office/powerpoint/2010/main" val="434236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Pearl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Defined as: a small bit of free standing, clinically relevant information based on experience or observation.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15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topic to pick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information should be practical for the intended audience </a:t>
            </a:r>
          </a:p>
          <a:p>
            <a:endParaRPr lang="en-US" sz="3600" dirty="0"/>
          </a:p>
          <a:p>
            <a:r>
              <a:rPr lang="en-US" sz="3600" dirty="0"/>
              <a:t>The information should be useful in solving clinical problems, especially every day problems </a:t>
            </a:r>
          </a:p>
        </p:txBody>
      </p:sp>
    </p:spTree>
    <p:extLst>
      <p:ext uri="{BB962C8B-B14F-4D97-AF65-F5344CB8AC3E}">
        <p14:creationId xmlns:p14="http://schemas.microsoft.com/office/powerpoint/2010/main" val="1702183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Intro/Needs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Describe the problem/issue and why it is important to discuss today</a:t>
            </a:r>
          </a:p>
          <a:p>
            <a:endParaRPr lang="en-US" sz="3600" dirty="0"/>
          </a:p>
          <a:p>
            <a:r>
              <a:rPr lang="en-US" sz="3600" dirty="0"/>
              <a:t>Avoid long reviews of background literature</a:t>
            </a:r>
          </a:p>
        </p:txBody>
      </p:sp>
    </p:spTree>
    <p:extLst>
      <p:ext uri="{BB962C8B-B14F-4D97-AF65-F5344CB8AC3E}">
        <p14:creationId xmlns:p14="http://schemas.microsoft.com/office/powerpoint/2010/main" val="2032447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Planned Learning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Incorporate active learning exercises in your presentation</a:t>
            </a:r>
          </a:p>
          <a:p>
            <a:endParaRPr lang="en-US" sz="3600" dirty="0"/>
          </a:p>
          <a:p>
            <a:r>
              <a:rPr lang="en-US" sz="3600" dirty="0"/>
              <a:t>A self-assessment question following your presentation allows participants to evaluate their achievement of the objectives</a:t>
            </a:r>
          </a:p>
          <a:p>
            <a:pPr lvl="1"/>
            <a:r>
              <a:rPr lang="en-US" sz="3200" dirty="0"/>
              <a:t>Question should match the stated objective</a:t>
            </a:r>
          </a:p>
        </p:txBody>
      </p:sp>
    </p:spTree>
    <p:extLst>
      <p:ext uri="{BB962C8B-B14F-4D97-AF65-F5344CB8AC3E}">
        <p14:creationId xmlns:p14="http://schemas.microsoft.com/office/powerpoint/2010/main" val="9910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Have a clearly constructed question, or objective that you intend to answer or meet (no more than 1)</a:t>
            </a:r>
          </a:p>
          <a:p>
            <a:endParaRPr lang="en-US" sz="3600" dirty="0"/>
          </a:p>
          <a:p>
            <a:r>
              <a:rPr lang="en-US" sz="3600" dirty="0"/>
              <a:t>Refer to Bloom’s Taxonomy verbs for writing your objective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040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Abstract/Content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This can include interventions, therapy innovations, structured updates, new drugs to market </a:t>
            </a:r>
          </a:p>
          <a:p>
            <a:endParaRPr lang="en-US" sz="3600" dirty="0"/>
          </a:p>
          <a:p>
            <a:r>
              <a:rPr lang="en-US" sz="3600" i="1" u="sng" dirty="0"/>
              <a:t>Exclude</a:t>
            </a:r>
            <a:r>
              <a:rPr lang="en-US" sz="3600" dirty="0"/>
              <a:t> journal reviews, drug class reviews, disease state management, guideline reviews, topic summaries </a:t>
            </a:r>
          </a:p>
        </p:txBody>
      </p:sp>
    </p:spTree>
    <p:extLst>
      <p:ext uri="{BB962C8B-B14F-4D97-AF65-F5344CB8AC3E}">
        <p14:creationId xmlns:p14="http://schemas.microsoft.com/office/powerpoint/2010/main" val="1159191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Have a take home point that you want the audience to remember </a:t>
            </a:r>
          </a:p>
          <a:p>
            <a:endParaRPr lang="en-US" sz="3600" dirty="0"/>
          </a:p>
          <a:p>
            <a:r>
              <a:rPr lang="en-US" sz="3600" dirty="0"/>
              <a:t>Anything to help the pearl “stick” is encouraged </a:t>
            </a:r>
          </a:p>
        </p:txBody>
      </p:sp>
    </p:spTree>
    <p:extLst>
      <p:ext uri="{BB962C8B-B14F-4D97-AF65-F5344CB8AC3E}">
        <p14:creationId xmlns:p14="http://schemas.microsoft.com/office/powerpoint/2010/main" val="216626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Review/References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Pearls tend to be anecdotal</a:t>
            </a:r>
          </a:p>
          <a:p>
            <a:endParaRPr lang="en-US" sz="3600" dirty="0"/>
          </a:p>
          <a:p>
            <a:r>
              <a:rPr lang="en-US" sz="3600" dirty="0"/>
              <a:t>Can be based in primary literature, but a review of the literature is unrealistic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5564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263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Clinical Pearl </vt:lpstr>
      <vt:lpstr>Clinical Pearl</vt:lpstr>
      <vt:lpstr>What topic to pick</vt:lpstr>
      <vt:lpstr>Intro/Needs Assessment</vt:lpstr>
      <vt:lpstr>Planned Learning Assessment</vt:lpstr>
      <vt:lpstr>Objective</vt:lpstr>
      <vt:lpstr>Abstract/Content</vt:lpstr>
      <vt:lpstr>Conclusion </vt:lpstr>
      <vt:lpstr>Literature Review/References</vt:lpstr>
      <vt:lpstr>General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Pearl</dc:title>
  <dc:creator>Malm, Tamara</dc:creator>
  <cp:lastModifiedBy>Gorseth, Allison</cp:lastModifiedBy>
  <cp:revision>12</cp:revision>
  <dcterms:created xsi:type="dcterms:W3CDTF">2017-04-26T19:48:27Z</dcterms:created>
  <dcterms:modified xsi:type="dcterms:W3CDTF">2023-08-15T20:17:03Z</dcterms:modified>
</cp:coreProperties>
</file>